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15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25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23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183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67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78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13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44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59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73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58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86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C8C59-78C0-4817-8F01-AB0901A11315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26AC8-9AEE-48B2-BF07-7EAFDC53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34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0"/>
            <a:ext cx="7772400" cy="1470025"/>
          </a:xfrm>
        </p:spPr>
        <p:txBody>
          <a:bodyPr/>
          <a:lstStyle/>
          <a:p>
            <a:r>
              <a:rPr lang="en-IN" b="1" dirty="0" smtClean="0"/>
              <a:t>Online Food Ordering </a:t>
            </a:r>
            <a:r>
              <a:rPr lang="en-IN" b="1" dirty="0" err="1" smtClean="0"/>
              <a:t>WebApp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1960" y="5589240"/>
            <a:ext cx="6400800" cy="1752600"/>
          </a:xfrm>
        </p:spPr>
        <p:txBody>
          <a:bodyPr>
            <a:normAutofit/>
          </a:bodyPr>
          <a:lstStyle/>
          <a:p>
            <a:r>
              <a:rPr lang="en-IN" sz="2800" b="1" dirty="0" err="1" smtClean="0">
                <a:solidFill>
                  <a:schemeClr val="tx1"/>
                </a:solidFill>
              </a:rPr>
              <a:t>Astik</a:t>
            </a:r>
            <a:r>
              <a:rPr lang="en-IN" sz="2800" b="1" dirty="0" smtClean="0">
                <a:solidFill>
                  <a:schemeClr val="tx1"/>
                </a:solidFill>
              </a:rPr>
              <a:t> Singh</a:t>
            </a:r>
          </a:p>
          <a:p>
            <a:r>
              <a:rPr lang="en-IN" sz="2800" b="1" dirty="0" smtClean="0">
                <a:solidFill>
                  <a:schemeClr val="tx1"/>
                </a:solidFill>
              </a:rPr>
              <a:t>B. Tech – C.S.(IV)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6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Advantages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557338"/>
            <a:ext cx="8229600" cy="4824412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More Accuracy and easy order process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Fast, Easy and Comfortable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User friendly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Crush your competitors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No misunderstanding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24*7  Customer Supports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Build your Customer Database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71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0"/>
                    </a14:imgEffect>
                  </a14:imgLayer>
                </a14:imgProps>
              </a:ext>
            </a:extLst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3672408" cy="1143000"/>
          </a:xfrm>
        </p:spPr>
        <p:txBody>
          <a:bodyPr>
            <a:noAutofit/>
          </a:bodyPr>
          <a:lstStyle/>
          <a:p>
            <a:r>
              <a:rPr lang="en-IN" sz="6600" b="1" dirty="0" smtClean="0">
                <a:solidFill>
                  <a:schemeClr val="bg1"/>
                </a:solidFill>
              </a:rPr>
              <a:t>Thank You</a:t>
            </a:r>
            <a:endParaRPr lang="en-IN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0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</a14:imgLayer>
                </a14:imgProps>
              </a:ext>
            </a:extLst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What is Online Food Ordering System?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Online food ordering is a system for delivering food from restaurants to the users using websites or mobile apps.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If the user wants food at home, without travelling to the restaurants, he/she can order food online directly through app or website.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Nowadays, more people are opting for online food delivery rather than going out and dine-in. It is helpful for both the user and the restaurant owners.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5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</a14:imgLayer>
                </a14:imgProps>
              </a:ext>
            </a:extLst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>
                <a:solidFill>
                  <a:schemeClr val="bg1"/>
                </a:solidFill>
              </a:rPr>
              <a:t>FlowChart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7776864" cy="4896544"/>
          </a:xfrm>
        </p:spPr>
      </p:pic>
    </p:spTree>
    <p:extLst>
      <p:ext uri="{BB962C8B-B14F-4D97-AF65-F5344CB8AC3E}">
        <p14:creationId xmlns:p14="http://schemas.microsoft.com/office/powerpoint/2010/main" val="124653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8000"/>
                    </a14:imgEffect>
                  </a14:imgLayer>
                </a14:imgProps>
              </a:ext>
            </a:extLst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Problem Definition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536504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Looking at the current situation during </a:t>
            </a:r>
            <a:r>
              <a:rPr lang="en-IN" dirty="0" err="1" smtClean="0">
                <a:solidFill>
                  <a:schemeClr val="bg1"/>
                </a:solidFill>
              </a:rPr>
              <a:t>Covid</a:t>
            </a:r>
            <a:r>
              <a:rPr lang="en-IN" dirty="0" smtClean="0">
                <a:solidFill>
                  <a:schemeClr val="bg1"/>
                </a:solidFill>
              </a:rPr>
              <a:t>, more and more people are opting for home food delivery rather than dining out.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So, Online Food Ordering System is the need of the hour. Online food Ordering trend is growing day by day not only because it is convenient but also cost effective.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5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8000"/>
                    </a14:imgEffect>
                  </a14:imgLayer>
                </a14:imgProps>
              </a:ext>
            </a:extLst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2048"/>
            <a:ext cx="8229600" cy="1143000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Abstract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40560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Online Food Ordering System is a website designed primarily for use in the food delivering industry. This system will allow hotels and restaurants to increase their scope of business by reducing the labour cost involved.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The system also allows to quickly and easily manage an online menu which customers can browse and use to place their orders.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Restaurant Employees then use these orders through an easy to navigate GUI for processing.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5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116632" y="2780928"/>
            <a:ext cx="8229600" cy="1143000"/>
          </a:xfrm>
        </p:spPr>
        <p:txBody>
          <a:bodyPr>
            <a:normAutofit/>
          </a:bodyPr>
          <a:lstStyle/>
          <a:p>
            <a:r>
              <a:rPr lang="en-IN" sz="5400" b="1" dirty="0" smtClean="0">
                <a:solidFill>
                  <a:schemeClr val="bg1"/>
                </a:solidFill>
              </a:rPr>
              <a:t>Screenshots Ahead</a:t>
            </a:r>
            <a:endParaRPr lang="en-IN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4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53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23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62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260</Words>
  <Application>Microsoft Office PowerPoint</Application>
  <PresentationFormat>On-screen Show (4:3)</PresentationFormat>
  <Paragraphs>30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Online Food Ordering WebApp</vt:lpstr>
      <vt:lpstr>What is Online Food Ordering System?</vt:lpstr>
      <vt:lpstr>FlowChart</vt:lpstr>
      <vt:lpstr>Problem Definition</vt:lpstr>
      <vt:lpstr>Abstract</vt:lpstr>
      <vt:lpstr>Screenshots Ahead</vt:lpstr>
      <vt:lpstr>PowerPoint Presentation</vt:lpstr>
      <vt:lpstr>PowerPoint Presentation</vt:lpstr>
      <vt:lpstr>PowerPoint Presentation</vt:lpstr>
      <vt:lpstr>Advantages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Court</dc:title>
  <dc:creator>Astik Singh</dc:creator>
  <cp:lastModifiedBy>Astik Singh</cp:lastModifiedBy>
  <cp:revision>15</cp:revision>
  <dcterms:created xsi:type="dcterms:W3CDTF">2021-08-22T05:02:11Z</dcterms:created>
  <dcterms:modified xsi:type="dcterms:W3CDTF">2021-08-22T14:00:01Z</dcterms:modified>
</cp:coreProperties>
</file>